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09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0020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EFC325-647C-5D45-8BD8-0B704E3BC2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04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158E39-D034-9A4E-85CB-402D4D76CC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3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4FE45-0B0C-7945-9808-2016534ED7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59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6106A3-005B-A940-B55D-C04400B17E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71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C57B9F-8F0C-A64E-9284-11401A3C2F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9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0734FA-7B68-DD47-B209-BC674EABAA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0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9DFAD2-A5D1-BA4E-8CF9-F52B0B6CE5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63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90B0E0-2EF4-A442-A163-8565DCB4B3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0452B6-60E5-3447-9C83-50503106DA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10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522E7A-B876-AC4F-94B4-3DF108023A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37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4466C-F6AB-5F4B-8B99-27216FEA72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5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81520E-2EB2-A740-880D-7A424D18B4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70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BE28C-0116-FF46-894A-914689F4A5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19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BCFB36-F218-064A-A6F2-2D063E7C2B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33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88A9CA-92F6-2E43-A7EC-BDBE28EA33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97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35573A-F652-534A-A68D-C2DA9E3555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67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27365C-EC58-2744-AF6D-3213FF17B2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50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10B65-E16B-FD45-835C-113AB5AA4B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89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B52BF1-93A9-5649-8DD7-68FB258540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13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EABEE3-7E46-7A45-BAB6-476BEF3099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825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83C3F-A0E9-304D-886C-64984DB1D5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03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Vytautas Krutulys</dc:creator>
  <cp:lastModifiedBy>Vytautas Krutulys</cp:lastModifiedBy>
  <cp:revision>2</cp:revision>
  <dcterms:created xsi:type="dcterms:W3CDTF">2019-09-16T06:48:22Z</dcterms:created>
  <dcterms:modified xsi:type="dcterms:W3CDTF">2019-09-16T06:52:00Z</dcterms:modified>
</cp:coreProperties>
</file>